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94"/>
  </p:normalViewPr>
  <p:slideViewPr>
    <p:cSldViewPr snapToGrid="0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22D8233D-88B8-B437-892C-9DE74314D7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041" y="5115217"/>
            <a:ext cx="3213904" cy="85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80F24F3C-E2DC-A02E-C90E-4A5DF5756E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587" y="6157085"/>
            <a:ext cx="2124213" cy="5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46710CE5-54C7-D3CF-AFB8-2A5605180D2E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587" y="6157085"/>
            <a:ext cx="2124213" cy="5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14</cp:revision>
  <dcterms:created xsi:type="dcterms:W3CDTF">2020-01-27T20:57:30Z</dcterms:created>
  <dcterms:modified xsi:type="dcterms:W3CDTF">2025-12-10T04:53:52Z</dcterms:modified>
</cp:coreProperties>
</file>